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78" r:id="rId2"/>
    <p:sldId id="297" r:id="rId3"/>
    <p:sldId id="298" r:id="rId4"/>
    <p:sldId id="299" r:id="rId5"/>
    <p:sldId id="300" r:id="rId6"/>
    <p:sldId id="292" r:id="rId7"/>
    <p:sldId id="275" r:id="rId8"/>
    <p:sldId id="294" r:id="rId9"/>
    <p:sldId id="295" r:id="rId10"/>
    <p:sldId id="296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04C9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2CD95DD-E2F0-4852-BF64-FE98A4D2F502}" v="1" dt="2024-06-21T14:34:37.01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684"/>
  </p:normalViewPr>
  <p:slideViewPr>
    <p:cSldViewPr snapToGrid="0">
      <p:cViewPr varScale="1">
        <p:scale>
          <a:sx n="108" d="100"/>
          <a:sy n="108" d="100"/>
        </p:scale>
        <p:origin x="678" y="10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dam Minor" userId="8ba41960-985e-40fa-965b-8aad8b24e054" providerId="ADAL" clId="{42CD95DD-E2F0-4852-BF64-FE98A4D2F502}"/>
    <pc:docChg chg="delSld modSld">
      <pc:chgData name="Adam Minor" userId="8ba41960-985e-40fa-965b-8aad8b24e054" providerId="ADAL" clId="{42CD95DD-E2F0-4852-BF64-FE98A4D2F502}" dt="2024-06-21T14:35:38.353" v="1" actId="47"/>
      <pc:docMkLst>
        <pc:docMk/>
      </pc:docMkLst>
      <pc:sldChg chg="del">
        <pc:chgData name="Adam Minor" userId="8ba41960-985e-40fa-965b-8aad8b24e054" providerId="ADAL" clId="{42CD95DD-E2F0-4852-BF64-FE98A4D2F502}" dt="2024-06-21T14:35:38.353" v="1" actId="47"/>
        <pc:sldMkLst>
          <pc:docMk/>
          <pc:sldMk cId="1304948650" sldId="293"/>
        </pc:sldMkLst>
      </pc:sldChg>
      <pc:sldChg chg="addSp modSp">
        <pc:chgData name="Adam Minor" userId="8ba41960-985e-40fa-965b-8aad8b24e054" providerId="ADAL" clId="{42CD95DD-E2F0-4852-BF64-FE98A4D2F502}" dt="2024-06-21T14:34:37.015" v="0" actId="931"/>
        <pc:sldMkLst>
          <pc:docMk/>
          <pc:sldMk cId="3027145078" sldId="300"/>
        </pc:sldMkLst>
        <pc:picChg chg="add mod">
          <ac:chgData name="Adam Minor" userId="8ba41960-985e-40fa-965b-8aad8b24e054" providerId="ADAL" clId="{42CD95DD-E2F0-4852-BF64-FE98A4D2F502}" dt="2024-06-21T14:34:37.015" v="0" actId="931"/>
          <ac:picMkLst>
            <pc:docMk/>
            <pc:sldMk cId="3027145078" sldId="300"/>
            <ac:picMk id="3" creationId="{60705F4C-D420-2907-7E23-363C242362D1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836E9D-041A-86E1-329C-42348F816D2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9B1C3C9-0307-9C83-0AD7-9929D2E2D3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55CF33-C8EE-5AA2-E3A7-6AA376F7BD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A4475-EFE0-1B45-AAF4-0A57779CB654}" type="datetimeFigureOut">
              <a:rPr lang="en-US" smtClean="0"/>
              <a:t>6/21/2024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90FFCD-84B9-EF52-3771-FBE2A1F682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BB4522-667F-556B-2FF1-C38CBB671E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02529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F4D7D9-31D3-1053-D4CA-EAF475F910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DA7509-234A-0F2C-32AD-C99D562FE8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D51BB3-B211-F5DC-9CE7-1A13C1F0C9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A4475-EFE0-1B45-AAF4-0A57779CB654}" type="datetimeFigureOut">
              <a:rPr lang="en-US" smtClean="0"/>
              <a:t>6/21/2024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700BC9-C418-5665-A3E5-BE6136AD5D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175CA7-D0D2-CB16-1C3B-7D34C1DB97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31990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EEA87C-2107-6EC3-ABA5-9EC838D7AF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7C00C17-AD07-3C69-93E5-52F1394C40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D09188D-28F6-1E85-EDFA-DFD47162E1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A4475-EFE0-1B45-AAF4-0A57779CB654}" type="datetimeFigureOut">
              <a:rPr lang="en-US" smtClean="0"/>
              <a:t>6/21/2024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716C16-E4A6-2146-59F9-29CE1DD4F2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99EEEB-DF70-AD46-6606-B7F45A796C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20323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3CBDA5-F334-EA50-82EA-A054668BFC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FB09E8-CF00-AC05-DC21-E0136C1C044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1EC5E43-64D9-CCF9-4EC6-432781E8A02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9E1439C-3051-005B-3B53-8B354985CA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A4475-EFE0-1B45-AAF4-0A57779CB654}" type="datetimeFigureOut">
              <a:rPr lang="en-US" smtClean="0"/>
              <a:t>6/21/2024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22ACF11-CE69-5B69-3726-E7FE650D47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1CBF569-4493-F5B5-413A-3BD1357D7D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59626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FEB150-C9F9-15EE-4D2D-0D75B39434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F1ABC23-44FD-FC23-1E56-66E533FB74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AF65D0C-F50D-FFA9-DF23-D0F5248E5F3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E8C38FD-7B54-28A2-DF54-2D332C94059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07FA1BA-8F88-26D2-7625-50819FC0412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BF6EB9F-B967-654E-F84F-21411F1B5F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A4475-EFE0-1B45-AAF4-0A57779CB654}" type="datetimeFigureOut">
              <a:rPr lang="en-US" smtClean="0"/>
              <a:t>6/21/2024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0497069-4390-2B94-7808-E66147269F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E04E885-782F-EAD4-EF71-28057BAB81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3569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63314B-BF0D-A426-58D2-3AD2BFADDB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AAA315A-FA16-4F73-09B2-CC32A13E93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A4475-EFE0-1B45-AAF4-0A57779CB654}" type="datetimeFigureOut">
              <a:rPr lang="en-US" smtClean="0"/>
              <a:t>6/21/2024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B0185C2-4281-1920-B8A5-FBA8B95C21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307EA2B-A011-937E-FFFD-0A03501B33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48909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61E752F-A99F-6E97-6BE5-8CD14F1938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A4475-EFE0-1B45-AAF4-0A57779CB654}" type="datetimeFigureOut">
              <a:rPr lang="en-US" smtClean="0"/>
              <a:t>6/21/2024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CD3E8BA-B050-5CAE-1BF0-A311AAADC3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5B0067E-2882-2A19-C1BD-6F0462B3C1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41074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2B1BBD-41F6-61D1-CD1D-F9B9F0B756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CFC099-58DE-10BC-79E9-56747052CF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733D9C-8C11-D3FB-2635-E710C3BFB2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45C3146-9AFE-CC97-70B8-B7DA742C00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A4475-EFE0-1B45-AAF4-0A57779CB654}" type="datetimeFigureOut">
              <a:rPr lang="en-US" smtClean="0"/>
              <a:t>6/21/2024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45E6C6C-1090-138F-397B-1F33CA931F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AE02440-455E-2A4C-79C5-65B1CD7191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54743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EDC1AD-35DF-70FC-CFE6-5A438D49F5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BE32F27-AE10-3456-AFEF-680D4468A83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AF353A-B9BF-D2D5-6496-259FCE0B372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FDCCC27-5EAF-AE12-A463-F2DA288C0A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A4475-EFE0-1B45-AAF4-0A57779CB654}" type="datetimeFigureOut">
              <a:rPr lang="en-US" smtClean="0"/>
              <a:t>6/21/2024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1CDEE97-3BBC-A65F-7131-FADB645FA6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96A11D0-F0ED-57B3-D3AB-8AE04C78DB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43450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3BA9F7-09F3-7AE4-C5D0-24A9740B1E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20FBA87-6BFF-2FC9-451C-578908C02A7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73C21E-36F7-46AF-3615-3EDED49040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A4475-EFE0-1B45-AAF4-0A57779CB654}" type="datetimeFigureOut">
              <a:rPr lang="en-US" smtClean="0"/>
              <a:t>6/21/2024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52A378-0E15-15EE-66BC-80EC33C3BA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D52276-74AB-8689-1624-4152EE2BAC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559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95FAC15-27F0-8D42-3714-7007A063FA5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EF41C11-981A-FF81-B8F2-CA201500481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ABB096-6F51-240B-6D4E-7694F6C983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A4475-EFE0-1B45-AAF4-0A57779CB654}" type="datetimeFigureOut">
              <a:rPr lang="en-US" smtClean="0"/>
              <a:t>6/21/2024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D0B248-D95C-21EB-846F-BABB21C1C8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1FED83-D328-9BC6-BDF4-47A8AB7447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98798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33B317D-2B64-8DF1-1F7A-DA9E40E371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95A7870-F991-2140-57BC-D4A628112C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7FC148-8DE8-C4E7-551D-787E8E8D35B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1A4475-EFE0-1B45-AAF4-0A57779CB654}" type="datetimeFigureOut">
              <a:rPr lang="en-US" smtClean="0"/>
              <a:t>6/21/2024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E6012C-0D29-48A5-9931-E42787CF344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39425C-6488-7686-932E-511E015EDC4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8713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teachersource.wol.org/resource/OBS24/33-4/" TargetMode="Externa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4773C52-8029-5EA8-1507-B133CB934B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3865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ue and white sign with a arrow pointing up&#10;&#10;Description automatically generated">
            <a:extLst>
              <a:ext uri="{FF2B5EF4-FFF2-40B4-BE49-F238E27FC236}">
                <a16:creationId xmlns:a16="http://schemas.microsoft.com/office/drawing/2014/main" id="{EC4351B4-E6B1-E44E-1702-81E0FCD070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"/>
            <a:ext cx="12192000" cy="6858000"/>
          </a:xfrm>
          <a:prstGeom prst="rect">
            <a:avLst/>
          </a:prstGeom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61A94063-D743-8F95-B2CF-B669AB0071C9}"/>
              </a:ext>
            </a:extLst>
          </p:cNvPr>
          <p:cNvSpPr/>
          <p:nvPr/>
        </p:nvSpPr>
        <p:spPr>
          <a:xfrm>
            <a:off x="10278529" y="6059334"/>
            <a:ext cx="1524666" cy="476865"/>
          </a:xfrm>
          <a:prstGeom prst="roundRect">
            <a:avLst/>
          </a:prstGeom>
          <a:solidFill>
            <a:srgbClr val="104C95"/>
          </a:solidFill>
          <a:ln>
            <a:noFill/>
          </a:ln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sp>
        <p:nvSpPr>
          <p:cNvPr id="7" name="TextBox 6">
            <a:hlinkClick r:id="rId3"/>
            <a:extLst>
              <a:ext uri="{FF2B5EF4-FFF2-40B4-BE49-F238E27FC236}">
                <a16:creationId xmlns:a16="http://schemas.microsoft.com/office/drawing/2014/main" id="{FC92F8D9-7FD2-A2B8-F33A-4C6D41E8078D}"/>
              </a:ext>
            </a:extLst>
          </p:cNvPr>
          <p:cNvSpPr txBox="1"/>
          <p:nvPr/>
        </p:nvSpPr>
        <p:spPr>
          <a:xfrm>
            <a:off x="10400459" y="6066934"/>
            <a:ext cx="13183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Video 1</a:t>
            </a:r>
          </a:p>
        </p:txBody>
      </p:sp>
    </p:spTree>
    <p:extLst>
      <p:ext uri="{BB962C8B-B14F-4D97-AF65-F5344CB8AC3E}">
        <p14:creationId xmlns:p14="http://schemas.microsoft.com/office/powerpoint/2010/main" val="1570357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oup of people in a wheelchair&#10;&#10;Description automatically generated">
            <a:extLst>
              <a:ext uri="{FF2B5EF4-FFF2-40B4-BE49-F238E27FC236}">
                <a16:creationId xmlns:a16="http://schemas.microsoft.com/office/drawing/2014/main" id="{E0C00BA0-0855-6352-BBEC-906383F1AD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97957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ue sky with clouds and white text&#10;&#10;Description automatically generated">
            <a:extLst>
              <a:ext uri="{FF2B5EF4-FFF2-40B4-BE49-F238E27FC236}">
                <a16:creationId xmlns:a16="http://schemas.microsoft.com/office/drawing/2014/main" id="{33223721-58FB-4181-E015-44123D2AB0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34167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each with waves and clouds&#10;&#10;Description automatically generated">
            <a:extLst>
              <a:ext uri="{FF2B5EF4-FFF2-40B4-BE49-F238E27FC236}">
                <a16:creationId xmlns:a16="http://schemas.microsoft.com/office/drawing/2014/main" id="{60705F4C-D420-2907-7E23-363C242362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71450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4773C52-8029-5EA8-1507-B133CB934B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49448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48;gddd4f61a62_0_3">
            <a:extLst>
              <a:ext uri="{FF2B5EF4-FFF2-40B4-BE49-F238E27FC236}">
                <a16:creationId xmlns:a16="http://schemas.microsoft.com/office/drawing/2014/main" id="{559B627F-53D4-42F9-920A-70D7294EDEDA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9725" tIns="54850" rIns="109725" bIns="54850" anchor="ctr" anchorCtr="0">
            <a:norm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Arial"/>
              <a:buNone/>
            </a:pPr>
            <a:r>
              <a:rPr lang="en-US" sz="4800" b="1" i="1" u="none" strike="noStrike" cap="none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additional slides below are </a:t>
            </a:r>
            <a:br>
              <a:rPr lang="en-US" sz="4800" b="1" i="1" u="none" strike="noStrike" cap="none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4800" b="1" i="1" u="none" strike="noStrike" cap="none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provided so the PowerPoint can be adapted to best fit your needs. </a:t>
            </a:r>
            <a:endParaRPr sz="4800" i="0" u="none" strike="noStrike" cap="none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93574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C3EFB51-E39B-CFA1-E3FF-9ACA85EDA3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51514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64DB06E-E69E-3A79-0B42-1BE35AE992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4273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4AFABB7-CE3C-B405-C8C9-04343E3F47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000477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181</TotalTime>
  <Words>21</Words>
  <Application>Microsoft Office PowerPoint</Application>
  <PresentationFormat>Widescreen</PresentationFormat>
  <Paragraphs>2</Paragraphs>
  <Slides>10</Slides>
  <Notes>0</Notes>
  <HiddenSlides>1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Don Reichard</dc:creator>
  <cp:lastModifiedBy>Adam Minor</cp:lastModifiedBy>
  <cp:revision>13</cp:revision>
  <dcterms:created xsi:type="dcterms:W3CDTF">2023-05-27T18:26:24Z</dcterms:created>
  <dcterms:modified xsi:type="dcterms:W3CDTF">2024-06-21T14:35:45Z</dcterms:modified>
</cp:coreProperties>
</file>